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050824-AD5C-4682-AB7F-9577802DE79A}" v="6" dt="2025-04-27T17:36:25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224" y="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13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kera rush" userId="a87f1826f56fb17c" providerId="LiveId" clId="{75050824-AD5C-4682-AB7F-9577802DE79A}"/>
    <pc:docChg chg="undo custSel modSld modMainMaster">
      <pc:chgData name="shakera rush" userId="a87f1826f56fb17c" providerId="LiveId" clId="{75050824-AD5C-4682-AB7F-9577802DE79A}" dt="2025-04-27T17:51:16.102" v="94"/>
      <pc:docMkLst>
        <pc:docMk/>
      </pc:docMkLst>
      <pc:sldChg chg="modSp mod setBg modNotesTx">
        <pc:chgData name="shakera rush" userId="a87f1826f56fb17c" providerId="LiveId" clId="{75050824-AD5C-4682-AB7F-9577802DE79A}" dt="2025-04-27T17:51:16.102" v="94"/>
        <pc:sldMkLst>
          <pc:docMk/>
          <pc:sldMk cId="0" sldId="256"/>
        </pc:sldMkLst>
        <pc:spChg chg="mod">
          <ac:chgData name="shakera rush" userId="a87f1826f56fb17c" providerId="LiveId" clId="{75050824-AD5C-4682-AB7F-9577802DE79A}" dt="2025-04-27T17:45:40.672" v="92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shakera rush" userId="a87f1826f56fb17c" providerId="LiveId" clId="{75050824-AD5C-4682-AB7F-9577802DE79A}" dt="2025-04-27T17:44:14.253" v="91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shakera rush" userId="a87f1826f56fb17c" providerId="LiveId" clId="{75050824-AD5C-4682-AB7F-9577802DE79A}" dt="2025-04-27T17:34:03.230" v="71" actId="255"/>
          <ac:spMkLst>
            <pc:docMk/>
            <pc:sldMk cId="0" sldId="256"/>
            <ac:spMk id="6" creationId="{00000000-0000-0000-0000-000000000000}"/>
          </ac:spMkLst>
        </pc:spChg>
        <pc:spChg chg="mod">
          <ac:chgData name="shakera rush" userId="a87f1826f56fb17c" providerId="LiveId" clId="{75050824-AD5C-4682-AB7F-9577802DE79A}" dt="2025-04-27T17:45:45.892" v="93" actId="1076"/>
          <ac:spMkLst>
            <pc:docMk/>
            <pc:sldMk cId="0" sldId="256"/>
            <ac:spMk id="12" creationId="{C4A3CA29-4C90-C58E-2F8E-F518B86BFBCC}"/>
          </ac:spMkLst>
        </pc:spChg>
      </pc:sldChg>
      <pc:sldMasterChg chg="setBg">
        <pc:chgData name="shakera rush" userId="a87f1826f56fb17c" providerId="LiveId" clId="{75050824-AD5C-4682-AB7F-9577802DE79A}" dt="2025-04-27T17:36:25.520" v="73"/>
        <pc:sldMasterMkLst>
          <pc:docMk/>
          <pc:sldMasterMk cId="519967076" sldId="2147483738"/>
        </pc:sldMasterMkLst>
      </pc:sldMaster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C9B0E-78B6-4339-A6CD-63ECF3F01E68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F93F2-8C7F-491A-A5C6-0A5F4857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28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Hair loss is a common issue affecting millions worldwide, with different forms of alopecia requiring specific treatments. Many individuals struggle to identify their condition accurately, leading to delays in proper care. </a:t>
            </a:r>
            <a:r>
              <a:rPr lang="en-US" b="1" dirty="0"/>
              <a:t>ScalpScan</a:t>
            </a:r>
            <a:r>
              <a:rPr lang="en-US" dirty="0"/>
              <a:t> is an innovative mobile application designed to scan the scalp using a smartphone camera and AI-driven image analysis to determine different types of alopecia. The app will provide instant assessments, treatment recommendations, and connections to dermatologists or hair specialists for further consultation.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0F93F2-8C7F-491A-A5C6-0A5F4857EB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74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13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1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4164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601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90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000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583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9085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997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42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588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4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49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626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82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683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0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56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9670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github.com/pblgroupproject/ScalpSmart/blob/main/.gitignore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6965" y="816115"/>
            <a:ext cx="4073236" cy="613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defRPr sz="3200" b="1">
                <a:solidFill>
                  <a:srgbClr val="FFFFFF"/>
                </a:solidFill>
              </a:defRPr>
            </a:pPr>
            <a:r>
              <a:rPr lang="en-US" sz="12800" dirty="0">
                <a:solidFill>
                  <a:srgbClr val="FF0000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ScalpScan Mobile App: AI-Powered Scalp Health and Early Alopecia Detection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4838" y="2074259"/>
            <a:ext cx="6271591" cy="815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  <a:defRPr sz="2400" i="1">
                <a:solidFill>
                  <a:srgbClr val="FFFF00"/>
                </a:solidFill>
              </a:defRPr>
            </a:pPr>
            <a:r>
              <a:rPr dirty="0">
                <a:solidFill>
                  <a:srgbClr val="00B050"/>
                </a:solidFill>
                <a:latin typeface="Segoe Print" panose="02000600000000000000" pitchFamily="2" charset="0"/>
              </a:rPr>
              <a:t>"</a:t>
            </a:r>
            <a:r>
              <a:rPr sz="1600" dirty="0">
                <a:solidFill>
                  <a:srgbClr val="00B050"/>
                </a:solidFill>
                <a:latin typeface="Segoe Print" panose="02000600000000000000" pitchFamily="2" charset="0"/>
              </a:rPr>
              <a:t>Detect, Track, and Restore Your Hair Health with AI."</a:t>
            </a:r>
            <a:endParaRPr lang="en-US" sz="1600" dirty="0">
              <a:solidFill>
                <a:srgbClr val="00B050"/>
              </a:solidFill>
              <a:latin typeface="Segoe Print" panose="020006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52717" y="3108573"/>
            <a:ext cx="1919818" cy="6617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dirty="0"/>
              <a:t>Step 2</a:t>
            </a:r>
            <a:r>
              <a:rPr dirty="0"/>
              <a:t>: Sca</a:t>
            </a:r>
            <a:r>
              <a:rPr lang="en-US" dirty="0"/>
              <a:t>n </a:t>
            </a:r>
            <a:r>
              <a:rPr dirty="0"/>
              <a:t>Sca</a:t>
            </a:r>
            <a:r>
              <a:rPr lang="en-US" dirty="0"/>
              <a:t>lp</a:t>
            </a:r>
          </a:p>
        </p:txBody>
      </p:sp>
      <p:sp>
        <p:nvSpPr>
          <p:cNvPr id="6" name="Rectangle 5"/>
          <p:cNvSpPr/>
          <p:nvPr/>
        </p:nvSpPr>
        <p:spPr>
          <a:xfrm>
            <a:off x="6003066" y="2897938"/>
            <a:ext cx="2238566" cy="9487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dirty="0"/>
              <a:t>Step</a:t>
            </a:r>
            <a:r>
              <a:rPr sz="1600" dirty="0"/>
              <a:t> </a:t>
            </a:r>
            <a:r>
              <a:rPr lang="en-US" sz="1600" dirty="0"/>
              <a:t>3</a:t>
            </a:r>
            <a:r>
              <a:rPr sz="1600" dirty="0"/>
              <a:t>:</a:t>
            </a:r>
            <a:r>
              <a:rPr lang="en-US" sz="1600" dirty="0"/>
              <a:t> Retrieve</a:t>
            </a:r>
            <a:r>
              <a:rPr sz="1600" dirty="0"/>
              <a:t> AI Diagnosis</a:t>
            </a:r>
            <a:r>
              <a:rPr lang="en-US" sz="1600" dirty="0"/>
              <a:t> &amp; Recommended treatment plan</a:t>
            </a:r>
          </a:p>
        </p:txBody>
      </p:sp>
      <p:pic>
        <p:nvPicPr>
          <p:cNvPr id="8" name="Picture 7" descr="A person holding a cellphone to their head&#10;&#10;AI-generated content may be incorrect.">
            <a:extLst>
              <a:ext uri="{FF2B5EF4-FFF2-40B4-BE49-F238E27FC236}">
                <a16:creationId xmlns:a16="http://schemas.microsoft.com/office/drawing/2014/main" id="{463D8155-2BAC-3B83-EB73-F2B43A1F0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906" y="4011389"/>
            <a:ext cx="2509457" cy="2096654"/>
          </a:xfrm>
          <a:prstGeom prst="rect">
            <a:avLst/>
          </a:prstGeom>
        </p:spPr>
      </p:pic>
      <p:pic>
        <p:nvPicPr>
          <p:cNvPr id="10" name="Picture 9" descr="A person holding a phone to their head&#10;&#10;AI-generated content may be incorrect.">
            <a:extLst>
              <a:ext uri="{FF2B5EF4-FFF2-40B4-BE49-F238E27FC236}">
                <a16:creationId xmlns:a16="http://schemas.microsoft.com/office/drawing/2014/main" id="{32D7A2D4-2DDD-73F1-8013-7EF6D5C54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231" y="3960061"/>
            <a:ext cx="2509457" cy="21479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4A3CA29-4C90-C58E-2F8E-F518B86BFBCC}"/>
              </a:ext>
            </a:extLst>
          </p:cNvPr>
          <p:cNvSpPr/>
          <p:nvPr/>
        </p:nvSpPr>
        <p:spPr>
          <a:xfrm>
            <a:off x="1191761" y="1742479"/>
            <a:ext cx="6437744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Creator : Shakera Rush</a:t>
            </a:r>
          </a:p>
          <a:p>
            <a:r>
              <a:rPr lang="en-US" sz="1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</a:t>
            </a:r>
            <a:r>
              <a:rPr lang="en-US" sz="10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Original Creator: </a:t>
            </a:r>
            <a:r>
              <a:rPr lang="en-US" sz="1000" b="0" i="1" dirty="0">
                <a:solidFill>
                  <a:schemeClr val="bg1"/>
                </a:solidFill>
                <a:effectLst/>
                <a:latin typeface="-apple-system"/>
              </a:rPr>
              <a:t>Tirthraj Mahajan </a:t>
            </a:r>
            <a:r>
              <a:rPr lang="en-US" sz="1000" i="1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ScalpSmart/.gitignore at main · pblgroupproject/ScalpSmart</a:t>
            </a:r>
            <a:endParaRPr lang="en-US" sz="1000" b="0" i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6" name="Picture 15" descr="A hand holding a phone with a login screen&#10;&#10;AI-generated content may be incorrect.">
            <a:extLst>
              <a:ext uri="{FF2B5EF4-FFF2-40B4-BE49-F238E27FC236}">
                <a16:creationId xmlns:a16="http://schemas.microsoft.com/office/drawing/2014/main" id="{88EFC37B-8693-432B-AB4B-DBF1BF5502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456" y="4011389"/>
            <a:ext cx="2096654" cy="209665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A88206D-A40F-3A97-DA5B-F154F86742F2}"/>
              </a:ext>
            </a:extLst>
          </p:cNvPr>
          <p:cNvSpPr/>
          <p:nvPr/>
        </p:nvSpPr>
        <p:spPr>
          <a:xfrm>
            <a:off x="1035426" y="3113799"/>
            <a:ext cx="1919818" cy="66172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dirty="0"/>
              <a:t>Step 1</a:t>
            </a:r>
            <a:r>
              <a:rPr dirty="0"/>
              <a:t>: </a:t>
            </a:r>
            <a:r>
              <a:rPr lang="en-US" dirty="0"/>
              <a:t>Account Setup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81</TotalTime>
  <Words>149</Words>
  <Application>Microsoft Office PowerPoint</Application>
  <PresentationFormat>On-screen Show (4:3)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Aldhabi</vt:lpstr>
      <vt:lpstr>-apple-system</vt:lpstr>
      <vt:lpstr>Aptos</vt:lpstr>
      <vt:lpstr>Arial</vt:lpstr>
      <vt:lpstr>Garamond</vt:lpstr>
      <vt:lpstr>Segoe Print</vt:lpstr>
      <vt:lpstr>Organic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shakera rush</cp:lastModifiedBy>
  <cp:revision>3</cp:revision>
  <dcterms:created xsi:type="dcterms:W3CDTF">2013-01-27T09:14:16Z</dcterms:created>
  <dcterms:modified xsi:type="dcterms:W3CDTF">2025-04-27T17:51:25Z</dcterms:modified>
  <cp:category/>
</cp:coreProperties>
</file>

<file path=docProps/thumbnail.jpeg>
</file>